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322" r:id="rId3"/>
    <p:sldId id="1327" r:id="rId4"/>
    <p:sldId id="1333" r:id="rId5"/>
    <p:sldId id="1332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EFF70"/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72" autoAdjust="0"/>
    <p:restoredTop sz="88868" autoAdjust="0"/>
  </p:normalViewPr>
  <p:slideViewPr>
    <p:cSldViewPr>
      <p:cViewPr varScale="1">
        <p:scale>
          <a:sx n="193" d="100"/>
          <a:sy n="193" d="100"/>
        </p:scale>
        <p:origin x="1176" y="19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56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45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78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3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24:36-49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279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they were talking about these things, Jesus himself stood among them, and said to them, “Peace to you!”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they were startled and frightened and thought they saw a spirit.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“Why are you troubled, and why do doubts arise in your hearts?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my hands and my feet, that it is I myself.  Touch me, and see.  For a spirit does not have flesh and bones as you see that I have.”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he had said this, he showed them his hands and his feet.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while they still disbelieved for joy and were marvelling, he said to them, “Have you anything here to eat?”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 gave him a piece of broiled fish,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took it and ate before them.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93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09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44 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he said to them, “These are my words that I spoke to you while I was still with you, that everything written about me in the Law of Moses and the Prophets and the Psalms must be fulfilled.”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45 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he opened their minds to understand the Scriptures,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46 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said to them, “Thus it is written, that the Christ should suffer and on the third day rise from the dead,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that repentance for the forgiveness of sins should be proclaimed in his name to all nations, beginning from Jerusalem.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48 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are witnesses of these things.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49 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behold, I am sending the promise of my Father upon you.  But stay in the city until you are clothed with power from on high.”</a:t>
            </a:r>
            <a:r>
              <a:rPr lang="en-AU" sz="2700" dirty="0">
                <a:effectLst/>
              </a:rPr>
              <a:t>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77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107503" y="3250"/>
            <a:ext cx="901957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Easter Sunday….          Jesus Has Risen!!!!</a:t>
            </a:r>
            <a:endParaRPr lang="en-AU" sz="2400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EA8D00-00BE-6A27-707C-58EC1F2AED3D}"/>
              </a:ext>
            </a:extLst>
          </p:cNvPr>
          <p:cNvSpPr txBox="1"/>
          <p:nvPr/>
        </p:nvSpPr>
        <p:spPr>
          <a:xfrm>
            <a:off x="0" y="553244"/>
            <a:ext cx="1331640" cy="46166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B596D8-9541-3898-5D3A-73517B75A5F5}"/>
              </a:ext>
            </a:extLst>
          </p:cNvPr>
          <p:cNvSpPr txBox="1"/>
          <p:nvPr/>
        </p:nvSpPr>
        <p:spPr>
          <a:xfrm>
            <a:off x="251520" y="918572"/>
            <a:ext cx="889248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matter of faith.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god I believe in, is unable to do whatever He wills, I do not believe in GOD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God is God, no miracle is too great for Him.  Jesus is raised from the dead.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4F5BDB-9D75-F5C8-AB05-267B679D036E}"/>
              </a:ext>
            </a:extLst>
          </p:cNvPr>
          <p:cNvSpPr/>
          <p:nvPr/>
        </p:nvSpPr>
        <p:spPr>
          <a:xfrm>
            <a:off x="760735" y="1837146"/>
            <a:ext cx="838842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Hebrews 11:1</a:t>
            </a:r>
            <a:r>
              <a:rPr lang="en-AU" sz="1600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 (ESV)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Now faith is the assurance of things hoped for, the conviction of things not seen.     ….  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without faith it is impossible to please him, for whoever would draw near to God must believe that he exists and that he rewards those who seek him.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44421A-8B46-8CDF-1DFC-9EA44C6FCD06}"/>
              </a:ext>
            </a:extLst>
          </p:cNvPr>
          <p:cNvSpPr txBox="1"/>
          <p:nvPr/>
        </p:nvSpPr>
        <p:spPr>
          <a:xfrm>
            <a:off x="0" y="2802877"/>
            <a:ext cx="2253994" cy="46166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E1B044-91C6-340B-1404-2978DF629C9C}"/>
              </a:ext>
            </a:extLst>
          </p:cNvPr>
          <p:cNvSpPr txBox="1"/>
          <p:nvPr/>
        </p:nvSpPr>
        <p:spPr>
          <a:xfrm>
            <a:off x="244645" y="3242385"/>
            <a:ext cx="8892480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the Christ;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Christ had to suffer and die;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Christ would rise from the dead on the 3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day;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Repentance for the forgiveness of sins should be proclaimed in His name to all nations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247F58-08E7-A944-FBC5-6769FBF11DEE}"/>
              </a:ext>
            </a:extLst>
          </p:cNvPr>
          <p:cNvSpPr txBox="1"/>
          <p:nvPr/>
        </p:nvSpPr>
        <p:spPr>
          <a:xfrm>
            <a:off x="1691680" y="2873053"/>
            <a:ext cx="460851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we truly understand “What we believe”?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3E6778-2DE2-2177-7E15-714416B5A2E3}"/>
              </a:ext>
            </a:extLst>
          </p:cNvPr>
          <p:cNvSpPr txBox="1"/>
          <p:nvPr/>
        </p:nvSpPr>
        <p:spPr>
          <a:xfrm>
            <a:off x="1203542" y="4502473"/>
            <a:ext cx="792354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Forgiveness of sins is only possible through Jesus Christ – there is no other way</a:t>
            </a:r>
          </a:p>
        </p:txBody>
      </p:sp>
    </p:spTree>
    <p:extLst>
      <p:ext uri="{BB962C8B-B14F-4D97-AF65-F5344CB8AC3E}">
        <p14:creationId xmlns:p14="http://schemas.microsoft.com/office/powerpoint/2010/main" val="244182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 uiExpand="1" build="p"/>
      <p:bldP spid="14" grpId="0" animBg="1"/>
      <p:bldP spid="3" grpId="0"/>
      <p:bldP spid="4" grpId="0" uiExpand="1"/>
      <p:bldP spid="5" grpId="0" uiExpand="1" build="p"/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107503" y="3250"/>
            <a:ext cx="901957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Easter Sunday….          Jesus Has Risen!!!!</a:t>
            </a:r>
            <a:endParaRPr lang="en-AU" sz="2400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EA8D00-00BE-6A27-707C-58EC1F2AED3D}"/>
              </a:ext>
            </a:extLst>
          </p:cNvPr>
          <p:cNvSpPr txBox="1"/>
          <p:nvPr/>
        </p:nvSpPr>
        <p:spPr>
          <a:xfrm>
            <a:off x="-31493" y="323576"/>
            <a:ext cx="1331640" cy="46166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B596D8-9541-3898-5D3A-73517B75A5F5}"/>
              </a:ext>
            </a:extLst>
          </p:cNvPr>
          <p:cNvSpPr txBox="1"/>
          <p:nvPr/>
        </p:nvSpPr>
        <p:spPr>
          <a:xfrm>
            <a:off x="220027" y="688904"/>
            <a:ext cx="8892480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matter of faith.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god I believe in, is unable to do whatever He wills, I do not believe in GOD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God is God, no miracle is too great for Him.  Jesus is raised from the dead.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44421A-8B46-8CDF-1DFC-9EA44C6FCD06}"/>
              </a:ext>
            </a:extLst>
          </p:cNvPr>
          <p:cNvSpPr txBox="1"/>
          <p:nvPr/>
        </p:nvSpPr>
        <p:spPr>
          <a:xfrm>
            <a:off x="17312" y="1648438"/>
            <a:ext cx="2253994" cy="46166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E1B044-91C6-340B-1404-2978DF629C9C}"/>
              </a:ext>
            </a:extLst>
          </p:cNvPr>
          <p:cNvSpPr txBox="1"/>
          <p:nvPr/>
        </p:nvSpPr>
        <p:spPr>
          <a:xfrm>
            <a:off x="210632" y="2063936"/>
            <a:ext cx="8892480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the Christ;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Christ had to suffer and die;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Christ would rise from the dead on the 3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day;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Repentance for the forgiveness of sins should be proclaimed in His name to all nations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247F58-08E7-A944-FBC5-6769FBF11DEE}"/>
              </a:ext>
            </a:extLst>
          </p:cNvPr>
          <p:cNvSpPr txBox="1"/>
          <p:nvPr/>
        </p:nvSpPr>
        <p:spPr>
          <a:xfrm>
            <a:off x="1657667" y="1694604"/>
            <a:ext cx="460851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we truly understand “What we believe”?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3E6778-2DE2-2177-7E15-714416B5A2E3}"/>
              </a:ext>
            </a:extLst>
          </p:cNvPr>
          <p:cNvSpPr txBox="1"/>
          <p:nvPr/>
        </p:nvSpPr>
        <p:spPr>
          <a:xfrm>
            <a:off x="1333818" y="3167814"/>
            <a:ext cx="792354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Forgiveness of sins is only possible through Jesus Christ – there is no other way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69EFF9-BD5B-41FC-B929-188472A2DFDD}"/>
              </a:ext>
            </a:extLst>
          </p:cNvPr>
          <p:cNvSpPr txBox="1"/>
          <p:nvPr/>
        </p:nvSpPr>
        <p:spPr>
          <a:xfrm>
            <a:off x="17312" y="3489533"/>
            <a:ext cx="2253994" cy="46166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Witness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29DF54-1C74-D6F3-BA6B-088589950F8C}"/>
              </a:ext>
            </a:extLst>
          </p:cNvPr>
          <p:cNvSpPr txBox="1"/>
          <p:nvPr/>
        </p:nvSpPr>
        <p:spPr>
          <a:xfrm>
            <a:off x="333965" y="3850629"/>
            <a:ext cx="880355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tell others, what truly is “The greatest thing ever”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a witness for Jesus is hard &amp; sometimes dangerous, but it is worth it.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313402-3E76-00A4-29BF-04A26A35C885}"/>
              </a:ext>
            </a:extLst>
          </p:cNvPr>
          <p:cNvSpPr txBox="1"/>
          <p:nvPr/>
        </p:nvSpPr>
        <p:spPr>
          <a:xfrm>
            <a:off x="1179966" y="3581866"/>
            <a:ext cx="487628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Jesus, are witnesses for Jesus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4588AF-5E84-BA61-D4A1-D3AC13346413}"/>
              </a:ext>
            </a:extLst>
          </p:cNvPr>
          <p:cNvSpPr/>
          <p:nvPr/>
        </p:nvSpPr>
        <p:spPr>
          <a:xfrm>
            <a:off x="358220" y="4467153"/>
            <a:ext cx="8208913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48 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are witnesses of these things.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I am sending the promise of my Father upon you.  But stay in the city until you are clothed with power from on high.”</a:t>
            </a:r>
            <a:r>
              <a:rPr lang="en-AU" sz="1600" dirty="0"/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08634D-CF47-E1D9-030A-AC60EAB9CE35}"/>
              </a:ext>
            </a:extLst>
          </p:cNvPr>
          <p:cNvSpPr txBox="1"/>
          <p:nvPr/>
        </p:nvSpPr>
        <p:spPr>
          <a:xfrm>
            <a:off x="272089" y="5053787"/>
            <a:ext cx="880355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Power to be witnesses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fearlessly proclaim the Gospel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82184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7" grpId="0" animBg="1"/>
      <p:bldP spid="18" grpId="0" uiExpan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160994</TotalTime>
  <Words>699</Words>
  <Application>Microsoft Macintosh PowerPoint</Application>
  <PresentationFormat>On-screen Show (16:10)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2499</cp:revision>
  <cp:lastPrinted>2024-03-19T08:01:33Z</cp:lastPrinted>
  <dcterms:created xsi:type="dcterms:W3CDTF">2016-11-04T06:28:01Z</dcterms:created>
  <dcterms:modified xsi:type="dcterms:W3CDTF">2024-03-27T07:34:01Z</dcterms:modified>
</cp:coreProperties>
</file>